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3554-63BB-4D86-B941-2E500E9E8CBE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CF48-8C01-4EB3-B3D5-130B77437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3554-63BB-4D86-B941-2E500E9E8CBE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CF48-8C01-4EB3-B3D5-130B77437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3554-63BB-4D86-B941-2E500E9E8CBE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CF48-8C01-4EB3-B3D5-130B77437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3554-63BB-4D86-B941-2E500E9E8CBE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CF48-8C01-4EB3-B3D5-130B77437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3554-63BB-4D86-B941-2E500E9E8CBE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CF48-8C01-4EB3-B3D5-130B77437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3554-63BB-4D86-B941-2E500E9E8CBE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CF48-8C01-4EB3-B3D5-130B77437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3554-63BB-4D86-B941-2E500E9E8CBE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CF48-8C01-4EB3-B3D5-130B77437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3554-63BB-4D86-B941-2E500E9E8CBE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CF48-8C01-4EB3-B3D5-130B77437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3554-63BB-4D86-B941-2E500E9E8CBE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CF48-8C01-4EB3-B3D5-130B77437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3554-63BB-4D86-B941-2E500E9E8CBE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CF48-8C01-4EB3-B3D5-130B77437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3554-63BB-4D86-B941-2E500E9E8CBE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CF48-8C01-4EB3-B3D5-130B774379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63554-63BB-4D86-B941-2E500E9E8CBE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7CF48-8C01-4EB3-B3D5-130B774379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838200" y="381000"/>
            <a:ext cx="7094300" cy="52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2" tIns="45716" rIns="91432" bIns="45716">
            <a:spAutoFit/>
          </a:bodyPr>
          <a:lstStyle/>
          <a:p>
            <a:pPr algn="ctr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National Guard Aviation Proposal 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752600"/>
            <a:ext cx="7772400" cy="34778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Modify Active Duty (AD) Army Aviation proposed plan,  (20 total ARBs in the Active Component only.)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The National Guard (NG) Modification would be 10 NG Combat Aviation Brigades (CAB) instead of 11 NG Aviation Brigades (AB).  (Dropping 1 AB saves $100 million annually.)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10 NG CABs will save 1+ BILLION DOLLARS the first year, </a:t>
            </a:r>
            <a:r>
              <a:rPr lang="en-US" sz="2000" smtClean="0"/>
              <a:t>and approximately $0.5 </a:t>
            </a:r>
            <a:r>
              <a:rPr lang="en-US" sz="2000" dirty="0" smtClean="0"/>
              <a:t>B</a:t>
            </a:r>
            <a:r>
              <a:rPr lang="en-US" sz="2000" smtClean="0"/>
              <a:t>illion </a:t>
            </a:r>
            <a:r>
              <a:rPr lang="en-US" sz="2000" dirty="0" smtClean="0"/>
              <a:t>annually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20 CABs can be purchased for less than Active Duty Aviation Proposal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6488668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V 1.0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750628" y="23813"/>
            <a:ext cx="7094300" cy="52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2" tIns="45716" rIns="91432" bIns="45716">
            <a:spAutoFit/>
          </a:bodyPr>
          <a:lstStyle/>
          <a:p>
            <a:pPr algn="ctr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National Guard Aviation Proposal 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609600"/>
            <a:ext cx="4191000" cy="400109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Current Active Duty Proposal     = $5.39 B</a:t>
            </a:r>
          </a:p>
          <a:p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(less) National Guard Proposal  </a:t>
            </a:r>
            <a:r>
              <a:rPr lang="en-US" u="sng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=  $4.93 B</a:t>
            </a:r>
          </a:p>
          <a:p>
            <a:r>
              <a:rPr lang="en-US" b="1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Net Annual Savings                $460 million</a:t>
            </a:r>
          </a:p>
          <a:p>
            <a:endParaRPr lang="en-US" b="1" i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endParaRPr lang="en-US" b="1" i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Additional One-Time Cost Savings:</a:t>
            </a:r>
          </a:p>
          <a:p>
            <a:endParaRPr lang="en-US" sz="1000" b="1" i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en-US" b="1" u="sng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Re-Training Costs of NG Aviation</a:t>
            </a:r>
          </a:p>
          <a:p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$1 million per Aviator X (8 ARB X MTOE ≈ 500 Aviators) = </a:t>
            </a:r>
            <a:r>
              <a:rPr lang="en-US" b="1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$500 million</a:t>
            </a:r>
          </a:p>
          <a:p>
            <a:endParaRPr lang="en-US" b="1" i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NG Proposal Saves $1 Billion for the first year, and thereafter approximately $0.5 Billion annually.</a:t>
            </a:r>
          </a:p>
          <a:p>
            <a:endParaRPr lang="en-US" sz="1000" b="1" i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9600"/>
            <a:ext cx="4876800" cy="584775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endParaRPr lang="en-US" sz="1000" b="1" i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en-US" b="1" i="1" u="sng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How Cost Savings are Realized:</a:t>
            </a:r>
          </a:p>
          <a:p>
            <a:endParaRPr lang="en-US" sz="1000" b="1" i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AD ARB has an annual cost of $77 Million.</a:t>
            </a:r>
          </a:p>
          <a:p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NG ARB has an annual cost of $32 Million.  </a:t>
            </a:r>
          </a:p>
          <a:p>
            <a:r>
              <a:rPr lang="en-US" b="1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NG saves $45 Million per ARB.</a:t>
            </a:r>
          </a:p>
          <a:p>
            <a:endParaRPr lang="en-US" sz="1000" b="1" i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National Guard ECAB costs $120-130 million.</a:t>
            </a:r>
          </a:p>
          <a:p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Subtract ARB cost (32 Million) from ECAB to get cost of NG AB.</a:t>
            </a:r>
          </a:p>
          <a:p>
            <a:r>
              <a:rPr lang="en-US" b="1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Actual Cost of NG AB ≈ $90 - $100 million</a:t>
            </a:r>
          </a:p>
          <a:p>
            <a:endParaRPr lang="en-US" sz="1000" b="1" i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en-US" b="1" u="sng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AD Proposal (No NG ARBs) Costs</a:t>
            </a:r>
            <a:endParaRPr lang="en-US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10 AD CABs  with 20 ARB/ARSs </a:t>
            </a:r>
            <a:r>
              <a:rPr lang="en-US" b="1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≈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$ 4.51 billion</a:t>
            </a:r>
          </a:p>
          <a:p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13 NG BDEs (10 ABs, 2 TABs, and			       1 S&amp;S BDE)	         </a:t>
            </a:r>
            <a:r>
              <a:rPr lang="en-US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= $0.88 billion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 </a:t>
            </a:r>
          </a:p>
          <a:p>
            <a:r>
              <a:rPr lang="en-US" b="1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AD Proposal Total Cost:  	            $5.39 billion</a:t>
            </a:r>
          </a:p>
          <a:p>
            <a:endParaRPr lang="en-US" sz="1000" b="1" i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en-US" b="1" u="sng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NG Proposal Costs</a:t>
            </a:r>
            <a:r>
              <a:rPr lang="en-US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  </a:t>
            </a:r>
          </a:p>
          <a:p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10 AD CABs with 10 ARBs 	         = $ 3.74 billion</a:t>
            </a:r>
          </a:p>
          <a:p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10 NG CABs with 10 ARBs            = $ 1.19 billion   </a:t>
            </a:r>
          </a:p>
          <a:p>
            <a:r>
              <a:rPr lang="en-US" b="1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NG Proposal Total Cost:                 = $ 4.93billion</a:t>
            </a:r>
          </a:p>
          <a:p>
            <a:endParaRPr lang="en-US" b="1" i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43400" y="6642556"/>
            <a:ext cx="39305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V 1.0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US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Aviator</dc:creator>
  <cp:lastModifiedBy>Aviator</cp:lastModifiedBy>
  <cp:revision>1</cp:revision>
  <dcterms:created xsi:type="dcterms:W3CDTF">2014-01-14T22:05:04Z</dcterms:created>
  <dcterms:modified xsi:type="dcterms:W3CDTF">2014-01-14T22:05:46Z</dcterms:modified>
</cp:coreProperties>
</file>